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70" r:id="rId11"/>
    <p:sldId id="271" r:id="rId12"/>
    <p:sldId id="263" r:id="rId13"/>
    <p:sldId id="264" r:id="rId14"/>
    <p:sldId id="265" r:id="rId15"/>
    <p:sldId id="266" r:id="rId16"/>
    <p:sldId id="267" r:id="rId17"/>
    <p:sldId id="272" r:id="rId18"/>
  </p:sldIdLst>
  <p:sldSz cx="14630400" cy="8229600"/>
  <p:notesSz cx="8229600" cy="14630400"/>
  <p:embeddedFontLst>
    <p:embeddedFont>
      <p:font typeface="Barlow" panose="00000500000000000000" pitchFamily="2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Spline Sans Bold" pitchFamily="2" charset="0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10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49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32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78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95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3013115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PostScribers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67462" y="4089916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multi-user blog platform with full admin control</a:t>
            </a:r>
            <a:endParaRPr lang="en-US" sz="19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40D84-F40F-42AF-AD91-EE2B90864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3027" y="7693106"/>
            <a:ext cx="1956986" cy="5364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1867" y="688538"/>
            <a:ext cx="5356265" cy="625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Frontend Technologies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361867" y="1651516"/>
            <a:ext cx="7393067" cy="1303615"/>
          </a:xfrm>
          <a:prstGeom prst="roundRect">
            <a:avLst>
              <a:gd name="adj" fmla="val 2590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09755" y="1899404"/>
            <a:ext cx="2501384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HTML5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609755" y="2347079"/>
            <a:ext cx="689729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Defines page structure and content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61867" y="3180159"/>
            <a:ext cx="7393067" cy="1303615"/>
          </a:xfrm>
          <a:prstGeom prst="roundRect">
            <a:avLst>
              <a:gd name="adj" fmla="val 2590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09755" y="3428048"/>
            <a:ext cx="2501384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CSS3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609755" y="3875723"/>
            <a:ext cx="689729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Manages styling and responsive layout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361867" y="4708803"/>
            <a:ext cx="7393067" cy="1303615"/>
          </a:xfrm>
          <a:prstGeom prst="roundRect">
            <a:avLst>
              <a:gd name="adj" fmla="val 2590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09755" y="4956691"/>
            <a:ext cx="2501384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JavaScript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609755" y="5404366"/>
            <a:ext cx="689729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Enables client-side interactivity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361867" y="6237446"/>
            <a:ext cx="7393067" cy="1303615"/>
          </a:xfrm>
          <a:prstGeom prst="roundRect">
            <a:avLst>
              <a:gd name="adj" fmla="val 25905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609755" y="6485334"/>
            <a:ext cx="2501384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Django Templates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609755" y="6933009"/>
            <a:ext cx="689729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Renders dynamic content server-side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B65238-6C01-46BF-AEC8-4066B39C7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8943" y="7618928"/>
            <a:ext cx="2365453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65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004888"/>
            <a:ext cx="7235309" cy="664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MySQL – Relational Database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81063" y="2027992"/>
            <a:ext cx="538043" cy="538043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58183" y="2110145"/>
            <a:ext cx="265747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Storage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658183" y="2585799"/>
            <a:ext cx="660475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Holds users, posts, comments, and more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81063" y="3446740"/>
            <a:ext cx="538043" cy="538043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58183" y="3528893"/>
            <a:ext cx="265747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Django Integration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658183" y="4004548"/>
            <a:ext cx="660475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Accessed via Django ORM for queries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81063" y="4865489"/>
            <a:ext cx="538043" cy="538043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58183" y="4947642"/>
            <a:ext cx="265747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Powerful Queries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658183" y="5423297"/>
            <a:ext cx="660475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Supports complex relations and transactions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81063" y="6284238"/>
            <a:ext cx="538043" cy="538043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658183" y="6366391"/>
            <a:ext cx="265747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Reliability &amp; Scale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658183" y="6842046"/>
            <a:ext cx="660475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Proven robust and scalable solution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982380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C092F-628C-4E73-ABE2-9B8391FB35BA}"/>
              </a:ext>
            </a:extLst>
          </p:cNvPr>
          <p:cNvSpPr txBox="1"/>
          <p:nvPr/>
        </p:nvSpPr>
        <p:spPr>
          <a:xfrm>
            <a:off x="221065" y="460885"/>
            <a:ext cx="43509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Database Schema Diagram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AD731A-92D3-410F-9915-7F623C38D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901" y="839174"/>
            <a:ext cx="7204668" cy="6906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85ECDE-DB06-41ED-865B-77978E0F9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938" y="7596098"/>
            <a:ext cx="1758462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83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C092F-628C-4E73-ABE2-9B8391FB35BA}"/>
              </a:ext>
            </a:extLst>
          </p:cNvPr>
          <p:cNvSpPr txBox="1"/>
          <p:nvPr/>
        </p:nvSpPr>
        <p:spPr>
          <a:xfrm>
            <a:off x="221065" y="460885"/>
            <a:ext cx="43509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Website Layout Design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85ECDE-DB06-41ED-865B-77978E0F9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938" y="7596098"/>
            <a:ext cx="1758462" cy="5334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34C702-AB0B-4508-859A-50CD8BA21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9" y="1165608"/>
            <a:ext cx="4611965" cy="2593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5E5A0B-1667-4C18-8666-C9839408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119" y="3254609"/>
            <a:ext cx="4611965" cy="25931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A58A2F-74B1-4E65-9D39-AFAC1ADD3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51" y="4551199"/>
            <a:ext cx="4611964" cy="2593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6A2F6C-351A-4BAA-81CE-252C8E70C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7788" y="1165607"/>
            <a:ext cx="4611964" cy="25931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6B5B49-5244-4A5C-BCB6-28C267B59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7788" y="4593509"/>
            <a:ext cx="4536718" cy="25508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B70266-F347-4DFF-869A-87EDD488D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9119" y="3520031"/>
            <a:ext cx="4480948" cy="164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10BFAB-68B3-4FC3-8728-59B40ABEFA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7788" y="1436912"/>
            <a:ext cx="4480948" cy="1646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DBF99E-55AB-47CC-9534-5F2F12C052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51" y="4816268"/>
            <a:ext cx="4480948" cy="1646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E5589F-1DDE-4B47-BE83-9D88C058A8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5673" y="4843305"/>
            <a:ext cx="4480948" cy="1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90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C092F-628C-4E73-ABE2-9B8391FB35BA}"/>
              </a:ext>
            </a:extLst>
          </p:cNvPr>
          <p:cNvSpPr txBox="1"/>
          <p:nvPr/>
        </p:nvSpPr>
        <p:spPr>
          <a:xfrm>
            <a:off x="221065" y="460885"/>
            <a:ext cx="43509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Website Layout Design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85ECDE-DB06-41ED-865B-77978E0F9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938" y="7596098"/>
            <a:ext cx="1758462" cy="5334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34C702-AB0B-4508-859A-50CD8BA211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0649" y="1165608"/>
            <a:ext cx="4611965" cy="25931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5E5A0B-1667-4C18-8666-C9839408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89119" y="3254609"/>
            <a:ext cx="4611965" cy="2593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A58A2F-74B1-4E65-9D39-AFAC1ADD3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752" y="4551199"/>
            <a:ext cx="4609562" cy="2593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6A2F6C-351A-4BAA-81CE-252C8E70CEC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907788" y="1165607"/>
            <a:ext cx="4611964" cy="25931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6B5B49-5244-4A5C-BCB6-28C267B5980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908299" y="4593509"/>
            <a:ext cx="4535695" cy="2550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FE6C3D-BE20-4A06-9A1E-849C68341F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8299" y="4849836"/>
            <a:ext cx="4476540" cy="1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54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C092F-628C-4E73-ABE2-9B8391FB35BA}"/>
              </a:ext>
            </a:extLst>
          </p:cNvPr>
          <p:cNvSpPr txBox="1"/>
          <p:nvPr/>
        </p:nvSpPr>
        <p:spPr>
          <a:xfrm>
            <a:off x="221064" y="460885"/>
            <a:ext cx="6290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Website Layout Design (Admin Page)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85ECDE-DB06-41ED-865B-77978E0F9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938" y="7596098"/>
            <a:ext cx="1758462" cy="5334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34C702-AB0B-4508-859A-50CD8BA211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0650" y="1165608"/>
            <a:ext cx="4611963" cy="25931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5E5A0B-1667-4C18-8666-C9839408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89120" y="3254609"/>
            <a:ext cx="4611963" cy="2593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A58A2F-74B1-4E65-9D39-AFAC1ADD3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752" y="4551875"/>
            <a:ext cx="4609562" cy="25918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6A2F6C-351A-4BAA-81CE-252C8E70CEC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907788" y="1165607"/>
            <a:ext cx="4611963" cy="25931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6B5B49-5244-4A5C-BCB6-28C267B5980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908299" y="4593796"/>
            <a:ext cx="4535695" cy="25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08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C092F-628C-4E73-ABE2-9B8391FB35BA}"/>
              </a:ext>
            </a:extLst>
          </p:cNvPr>
          <p:cNvSpPr txBox="1"/>
          <p:nvPr/>
        </p:nvSpPr>
        <p:spPr>
          <a:xfrm>
            <a:off x="221064" y="460885"/>
            <a:ext cx="6290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Website Layout Design (Admin Page)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85ECDE-DB06-41ED-865B-77978E0F9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938" y="7596098"/>
            <a:ext cx="1758462" cy="5334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34C702-AB0B-4508-859A-50CD8BA211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0650" y="1165608"/>
            <a:ext cx="4611963" cy="2593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5E5A0B-1667-4C18-8666-C9839408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89120" y="3254609"/>
            <a:ext cx="4611963" cy="2593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A58A2F-74B1-4E65-9D39-AFAC1ADD3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753" y="4551875"/>
            <a:ext cx="4609560" cy="25918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6A2F6C-351A-4BAA-81CE-252C8E70CEC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832031" y="1165607"/>
            <a:ext cx="4611963" cy="2593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6B5B49-5244-4A5C-BCB6-28C267B5980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908299" y="4593796"/>
            <a:ext cx="4535694" cy="25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97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B6C74E-413D-47D1-A27C-5720F9B27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618" y="7404048"/>
            <a:ext cx="2240782" cy="8255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71F728-9DB6-4E94-A757-FE704A4BCF6D}"/>
              </a:ext>
            </a:extLst>
          </p:cNvPr>
          <p:cNvSpPr txBox="1"/>
          <p:nvPr/>
        </p:nvSpPr>
        <p:spPr>
          <a:xfrm>
            <a:off x="5236913" y="917952"/>
            <a:ext cx="32154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dirty="0">
                <a:solidFill>
                  <a:schemeClr val="bg1"/>
                </a:solidFill>
              </a:rPr>
              <a:t>Thank YOU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3FF64C-8A1D-4076-A2C1-F854282E5366}"/>
              </a:ext>
            </a:extLst>
          </p:cNvPr>
          <p:cNvSpPr txBox="1"/>
          <p:nvPr/>
        </p:nvSpPr>
        <p:spPr>
          <a:xfrm>
            <a:off x="5901827" y="1688240"/>
            <a:ext cx="1885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For your attention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51C76-8A5B-481A-AAA6-9FF5E36F4E52}"/>
              </a:ext>
            </a:extLst>
          </p:cNvPr>
          <p:cNvSpPr txBox="1"/>
          <p:nvPr/>
        </p:nvSpPr>
        <p:spPr>
          <a:xfrm>
            <a:off x="3187048" y="2497551"/>
            <a:ext cx="796662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✅ Website Summary:</a:t>
            </a:r>
          </a:p>
          <a:p>
            <a:r>
              <a:rPr lang="en-US" dirty="0">
                <a:solidFill>
                  <a:schemeClr val="bg1"/>
                </a:solidFill>
              </a:rPr>
              <a:t>• Built using: HTML, CSS, JavaScript</a:t>
            </a:r>
          </a:p>
          <a:p>
            <a:r>
              <a:rPr lang="en-US" dirty="0">
                <a:solidFill>
                  <a:schemeClr val="bg1"/>
                </a:solidFill>
              </a:rPr>
              <a:t>• Purpose: To showcase products and allow users to shop easily</a:t>
            </a:r>
          </a:p>
          <a:p>
            <a:r>
              <a:rPr lang="en-US" dirty="0">
                <a:solidFill>
                  <a:schemeClr val="bg1"/>
                </a:solidFill>
              </a:rPr>
              <a:t>• Key Features: User-friendly interface, responsive design, dynamic content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💡 What I Learned:</a:t>
            </a:r>
          </a:p>
          <a:p>
            <a:r>
              <a:rPr lang="en-US" dirty="0">
                <a:solidFill>
                  <a:schemeClr val="bg1"/>
                </a:solidFill>
              </a:rPr>
              <a:t>• Practical web development skills</a:t>
            </a:r>
          </a:p>
          <a:p>
            <a:r>
              <a:rPr lang="en-US" dirty="0">
                <a:solidFill>
                  <a:schemeClr val="bg1"/>
                </a:solidFill>
              </a:rPr>
              <a:t>• Real-world application of frontend–backend technologies</a:t>
            </a:r>
          </a:p>
          <a:p>
            <a:r>
              <a:rPr lang="en-US" dirty="0">
                <a:solidFill>
                  <a:schemeClr val="bg1"/>
                </a:solidFill>
              </a:rPr>
              <a:t>• Improved problem-solving and debugging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🙏 Thank You for Watching!</a:t>
            </a:r>
          </a:p>
          <a:p>
            <a:r>
              <a:rPr lang="en-US" dirty="0">
                <a:solidFill>
                  <a:schemeClr val="bg1"/>
                </a:solidFill>
              </a:rPr>
              <a:t>Questions? I’m happy to answer!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AE1F11-7FCE-458D-8453-203CEF7720AE}"/>
              </a:ext>
            </a:extLst>
          </p:cNvPr>
          <p:cNvSpPr txBox="1"/>
          <p:nvPr/>
        </p:nvSpPr>
        <p:spPr>
          <a:xfrm>
            <a:off x="3285811" y="204875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4298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4013002"/>
            <a:ext cx="712708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Account Management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5089803"/>
            <a:ext cx="4121587" cy="2273737"/>
          </a:xfrm>
          <a:prstGeom prst="roundRect">
            <a:avLst>
              <a:gd name="adj" fmla="val 16609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63241" y="5371981"/>
            <a:ext cx="331112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Registration &amp; Login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63241" y="5872639"/>
            <a:ext cx="355723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Simplified process to create and access accounts securely.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5254347" y="5089803"/>
            <a:ext cx="4121587" cy="2273737"/>
          </a:xfrm>
          <a:prstGeom prst="roundRect">
            <a:avLst>
              <a:gd name="adj" fmla="val 16609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36525" y="5371981"/>
            <a:ext cx="337375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Password Reset via Gmail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536525" y="5872639"/>
            <a:ext cx="355723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Automated emails with reset links improve user convenience.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9627632" y="5089803"/>
            <a:ext cx="4121587" cy="2273737"/>
          </a:xfrm>
          <a:prstGeom prst="roundRect">
            <a:avLst>
              <a:gd name="adj" fmla="val 16609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09810" y="5371981"/>
            <a:ext cx="304252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Reset Page Redirection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909810" y="5872639"/>
            <a:ext cx="3557230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Users redirected directly to password reset pages for efficiency.</a:t>
            </a:r>
            <a:endParaRPr lang="en-US" sz="19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6D6712-6F6D-419B-970C-9B7098BD6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830" y="7645718"/>
            <a:ext cx="1956986" cy="5364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633663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Blog Features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962162"/>
            <a:ext cx="3691652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Add, Read, and Search Blogs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563547"/>
            <a:ext cx="387953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Users easily create and explore diverse blog content.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382339" y="3962162"/>
            <a:ext cx="292917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Filter Blogs by Interest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82339" y="4563547"/>
            <a:ext cx="387953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 filters help users focus on topics they love.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883616" y="3962162"/>
            <a:ext cx="301192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Search by Title or Topic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3616" y="4563547"/>
            <a:ext cx="387953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Robust search functionality quickly finds relevant posts.</a:t>
            </a:r>
            <a:endParaRPr lang="en-US" sz="19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B72DE6-CA87-4098-9A53-D90839212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414" y="7667985"/>
            <a:ext cx="1956986" cy="5364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407200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Interaction &amp; Personalization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3183255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85541" y="3269694"/>
            <a:ext cx="27155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Comment on Blogs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85541" y="3770352"/>
            <a:ext cx="2715578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Engage with authors by adding contextual comments.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10215801" y="3183255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033879" y="3269694"/>
            <a:ext cx="2715578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Edit/Delete Own Blogs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033879" y="4120039"/>
            <a:ext cx="2715578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Control over content with instant editing or removal.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6367462" y="5832277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85541" y="5918716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View &amp; Edit Profiles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85541" y="6419374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Personalize profiles to express individual identities.</a:t>
            </a:r>
            <a:endParaRPr lang="en-US" sz="19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0E00F0-14E5-4A98-826F-10C9ED7C7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6781" y="7643079"/>
            <a:ext cx="1956986" cy="5364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011198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Admin Panel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462" y="2087999"/>
            <a:ext cx="1258729" cy="18098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03738" y="233969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Superuser Access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003738" y="2840355"/>
            <a:ext cx="5745599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Complete control via secure /admin backend interface.</a:t>
            </a:r>
            <a:endParaRPr lang="en-US" sz="19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462" y="3897868"/>
            <a:ext cx="1258729" cy="18098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003738" y="4149566"/>
            <a:ext cx="323778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Manage Content &amp; Users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003738" y="4650224"/>
            <a:ext cx="5745599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Easy oversight of Users, Blogs, Comments, and Groups.</a:t>
            </a:r>
            <a:endParaRPr lang="en-US" sz="19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462" y="5707737"/>
            <a:ext cx="1258729" cy="15105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03738" y="595943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Roles &amp; Permissions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003738" y="6460093"/>
            <a:ext cx="574559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Modify permissions to tailor user capabilities.</a:t>
            </a:r>
            <a:endParaRPr lang="en-US" sz="19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21208B-566E-4A2D-ADCD-AD7772749D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96830" y="7598808"/>
            <a:ext cx="1956986" cy="5364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3B9F9B-28EB-40C1-8A0E-0C03A16B1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28836"/>
            <a:ext cx="5486400" cy="4001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261467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Role Management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62363" y="406288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Superuser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563547"/>
            <a:ext cx="3678674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Unrestricted access to all platform features.</a:t>
            </a:r>
            <a:endParaRPr lang="en-US" sz="19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252" y="2464237"/>
            <a:ext cx="4503896" cy="450389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50456" y="4480798"/>
            <a:ext cx="376595" cy="470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2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950" dirty="0"/>
          </a:p>
        </p:txBody>
      </p:sp>
      <p:sp>
        <p:nvSpPr>
          <p:cNvPr id="7" name="Text 4"/>
          <p:cNvSpPr/>
          <p:nvPr/>
        </p:nvSpPr>
        <p:spPr>
          <a:xfrm>
            <a:off x="9944695" y="284249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Staff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4695" y="3343156"/>
            <a:ext cx="380464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Restricted access based on assigned groups.</a:t>
            </a:r>
            <a:endParaRPr lang="en-US" sz="19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252" y="2464237"/>
            <a:ext cx="4503896" cy="450389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14918" y="3115508"/>
            <a:ext cx="376595" cy="470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2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950" dirty="0"/>
          </a:p>
        </p:txBody>
      </p:sp>
      <p:sp>
        <p:nvSpPr>
          <p:cNvPr id="11" name="Text 7"/>
          <p:cNvSpPr/>
          <p:nvPr/>
        </p:nvSpPr>
        <p:spPr>
          <a:xfrm>
            <a:off x="9944695" y="528327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Groups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4695" y="5783937"/>
            <a:ext cx="380464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and assign permissions efficiently.</a:t>
            </a:r>
            <a:endParaRPr lang="en-US" sz="19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252" y="2464237"/>
            <a:ext cx="4503896" cy="450389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14918" y="5845969"/>
            <a:ext cx="376595" cy="470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2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9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A9DAF5-BE60-4016-9784-D26D076FA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3414" y="7584539"/>
            <a:ext cx="1956986" cy="5364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3993237"/>
            <a:ext cx="754606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Comment &amp; Blog Moderation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5447586"/>
            <a:ext cx="6245304" cy="251698"/>
          </a:xfrm>
          <a:prstGeom prst="roundRect">
            <a:avLst>
              <a:gd name="adj" fmla="val 15004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1063" y="607683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Edit/Delete Content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81063" y="6577489"/>
            <a:ext cx="6245304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Superuser can manage any comment or blog post seamlessly.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7503914" y="5070038"/>
            <a:ext cx="6245423" cy="251698"/>
          </a:xfrm>
          <a:prstGeom prst="roundRect">
            <a:avLst>
              <a:gd name="adj" fmla="val 150041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503914" y="5699284"/>
            <a:ext cx="333815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Profile Management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03914" y="6199942"/>
            <a:ext cx="6245423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Admin panel provides easy profile oversight and updates.</a:t>
            </a:r>
            <a:endParaRPr lang="en-US" sz="19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4D760C-4D10-4ABF-A84C-1A22DB1C3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778" y="7670022"/>
            <a:ext cx="1957224" cy="5334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634371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Technologies Used in the Website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67462" y="3410426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Backend: Django (Python)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367462" y="4096464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Frontend: HTML5, CSS3, JavaScript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67462" y="4782503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Database: MySQL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367462" y="5468541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Extras: Admin panel, ORM, Forms, File uploads</a:t>
            </a:r>
            <a:endParaRPr lang="en-US" sz="19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54D09F-60F1-48CE-90AC-47FCF97D1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4390" y="7585673"/>
            <a:ext cx="2366010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88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211824"/>
            <a:ext cx="8666678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Django – Python Web Framework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54032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MVT Architecture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141708"/>
            <a:ext cx="387953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Model-View-Template design pattern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382339" y="354032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Core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82339" y="4141708"/>
            <a:ext cx="387953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URL routing and session handling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5382339" y="5035629"/>
            <a:ext cx="387953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Built-in admin interface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382339" y="5526643"/>
            <a:ext cx="387953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Authentication system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9883616" y="354032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Django ORM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83616" y="4141708"/>
            <a:ext cx="387953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Seamless interaction with MySQL database</a:t>
            </a:r>
            <a:endParaRPr lang="en-US" sz="19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9F4BE6-AB46-43ED-807E-8992469DE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947" y="7572733"/>
            <a:ext cx="2365453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55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471</Words>
  <Application>Microsoft Office PowerPoint</Application>
  <PresentationFormat>Custom</PresentationFormat>
  <Paragraphs>106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Spline Sans Bold</vt:lpstr>
      <vt:lpstr>Barlow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Yash Palav</cp:lastModifiedBy>
  <cp:revision>10</cp:revision>
  <dcterms:created xsi:type="dcterms:W3CDTF">2025-05-21T12:19:18Z</dcterms:created>
  <dcterms:modified xsi:type="dcterms:W3CDTF">2025-05-22T08:10:35Z</dcterms:modified>
</cp:coreProperties>
</file>